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5ACCE4-2CB4-4ABA-84F6-39A7CE6B5F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58623B-6ED4-44A7-A096-810EF9A2D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EE2E79-9518-40FC-A88D-319AF091C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632D37-28A7-4C95-B520-27045D84C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18245-240E-45D4-BB5A-E0FEF461F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3262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832DDA-6750-4880-90BF-CEA4D0DAD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68B778-1B24-44B5-A4C4-34446BCF5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FA7C31-F211-4FD4-B5FD-142B7C326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5E8576-32A0-46E8-B470-40A16BB5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2450D4-4652-45BE-8724-CFE2FE1F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769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5DB15-BF9A-4413-A46E-61FD065D2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05C500-3D71-4A11-838D-D8F38B81C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FB7E9A-6271-41F4-AECB-BB263F8D7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4D7CC0-FB5A-41FB-98CE-658B8C382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13FF4B-6370-45E5-BA06-4D5DF1FEC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854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53EC1-E630-4F9D-9705-C498AA563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44D001E-82C9-4DBC-B1C8-2663206EDD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B6B8037-FF0F-438E-83A8-8B528698C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9793D3D-B525-4341-8244-A3A5E310B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5EF985-4DAF-46E3-BCFD-01F47C649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F316439-B3A8-4ECC-BC9C-59B8273CC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4632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F88CA-4746-4375-800E-63E2C2A83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7CDCCB3-4876-4CCC-893F-EAD5787BA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D7003A-B4E3-4DA2-86A5-3BADD789F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B7D2698-458C-4275-8E7D-259BD6C948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9BF814C-2669-4931-9421-53D0838FCF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9CD2553-BF0D-4738-82E8-F90E52869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6C6005A-2C02-42F8-95B6-D6C43F91D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C35D016-5AF8-4057-BEEB-8953EE861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9309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3E232-FD8E-4338-AB14-1D85DC598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0A301C-CDB9-47A1-B89C-440678F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B1333FD-F667-4E27-881D-06E2581D7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B14BAE5-0B00-423C-87BF-5BC7EE983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71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C995EB1-4134-4868-837B-27CA14FF9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844AB78-1236-45D0-8022-1462D04C8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FD683DF-CCB4-43C8-9896-2D88F281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8265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DA82C-70DA-4A23-AC95-5C2F25CB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ADAFCB-C9CD-4BD1-8F54-2B88EF117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3320E1-BCFB-4852-8FBC-409F9972C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DBCFAF-18AB-4438-93B0-9E619D7E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5A4CD4-A874-4DF6-AE2C-54F9B31B1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8470CDC-DF7B-4E1F-AABF-76CF0466E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9155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5886FB-69E6-4CE8-9201-1D4F911E9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10623F0-DB19-4518-A4A1-4ABFB4AD16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1E16F15-8B9B-4366-90FB-5D47CD08A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267D30-4637-4B66-951F-4E272A296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74849B-1876-4B93-B272-6C3E81BE2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F23CF6-A337-43A4-829C-E41E124D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7270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83016F-4EFE-493C-A900-280982A8B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1BC121-6134-4AF1-9F0D-A9A910173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B433A5-AA12-408F-B410-1F1A5A443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4C3CD6-D9BD-4DAF-88DC-E09E6811D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A0746F-E579-4683-80EE-016963D67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118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0A9F8A-12FD-4CFF-BBB2-5E27142422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4CFA1A-8E27-4D57-B392-BBB70AE85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2C903D-4862-4E20-9EAC-741B551E3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F16182-1AB8-4F33-AE87-34304E633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13D808-63B0-4889-8A7C-873DFAF7E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3612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40A3C9-5BD6-4993-9C2B-2346DDBF8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ABFEE9-08E4-4B1D-B935-F3C4E95D4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703447-B23F-4D29-9C13-A0B208ED3A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488A6-C4BE-4BF4-8114-E90B36C793D9}" type="datetimeFigureOut">
              <a:rPr lang="pt-BR" smtClean="0"/>
              <a:t>01/03/2021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500A0-B99B-457A-A372-213A1ADC7C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58CA8C-E6D6-48D0-8A09-962D0DF63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EA34C-F36E-4BD0-BC5E-3279E27E46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56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AADCE4C-98CE-4926-9A7B-CB9F972F4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04" t="10153" r="8762" b="31254"/>
          <a:stretch/>
        </p:blipFill>
        <p:spPr>
          <a:xfrm>
            <a:off x="1451295" y="696286"/>
            <a:ext cx="9672508" cy="401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60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Lidia Possas</dc:creator>
  <cp:lastModifiedBy>Lidia Possas</cp:lastModifiedBy>
  <cp:revision>1</cp:revision>
  <dcterms:created xsi:type="dcterms:W3CDTF">2021-03-01T20:58:39Z</dcterms:created>
  <dcterms:modified xsi:type="dcterms:W3CDTF">2021-03-01T21:01:06Z</dcterms:modified>
</cp:coreProperties>
</file>